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92" r:id="rId4"/>
  </p:sldMasterIdLst>
  <p:notesMasterIdLst>
    <p:notesMasterId r:id="rId6"/>
  </p:notesMasterIdLst>
  <p:handoutMasterIdLst>
    <p:handoutMasterId r:id="rId7"/>
  </p:handoutMasterIdLst>
  <p:sldIdLst>
    <p:sldId id="436" r:id="rId5"/>
  </p:sldIdLst>
  <p:sldSz cx="14417675" cy="16386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38" userDrawn="1">
          <p15:clr>
            <a:srgbClr val="A4A3A4"/>
          </p15:clr>
        </p15:guide>
        <p15:guide id="2" pos="45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0C3870"/>
    <a:srgbClr val="13B720"/>
    <a:srgbClr val="080FA4"/>
    <a:srgbClr val="848484"/>
    <a:srgbClr val="FFC000"/>
    <a:srgbClr val="640000"/>
    <a:srgbClr val="DB2828"/>
    <a:srgbClr val="3A1016"/>
    <a:srgbClr val="04B7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C14AAC-1457-458C-8113-FBC9DF113296}">
  <a:tblStyle styleId="{2DC14AAC-1457-458C-8113-FBC9DF11329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1111" autoAdjust="0"/>
  </p:normalViewPr>
  <p:slideViewPr>
    <p:cSldViewPr snapToGrid="0">
      <p:cViewPr varScale="1">
        <p:scale>
          <a:sx n="48" d="100"/>
          <a:sy n="48" d="100"/>
        </p:scale>
        <p:origin x="2694" y="72"/>
      </p:cViewPr>
      <p:guideLst>
        <p:guide orient="horz" pos="4838"/>
        <p:guide pos="45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dirty="0"/>
              <a:t>Prueba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AE14D-2AE6-4D62-9D47-498B2832EC72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23407-51BE-4093-9579-C372AE21433B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06026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dirty="0"/>
              <a:t>Prueba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EBD8F-E3C2-48CF-A390-C81D2CE37FB8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1143000"/>
            <a:ext cx="2714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DBE78-86EE-47E3-95DE-9348C2D84418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77144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1pPr>
    <a:lvl2pPr marL="713918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2pPr>
    <a:lvl3pPr marL="1427836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3pPr>
    <a:lvl4pPr marL="2141753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4pPr>
    <a:lvl5pPr marL="2855671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5pPr>
    <a:lvl6pPr marL="3569589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6pPr>
    <a:lvl7pPr marL="4283507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7pPr>
    <a:lvl8pPr marL="4997425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8pPr>
    <a:lvl9pPr marL="5711342" algn="l" defTabSz="1427836" rtl="0" eaLnBrk="1" latinLnBrk="0" hangingPunct="1">
      <a:defRPr sz="18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1326" y="2681720"/>
            <a:ext cx="12255024" cy="5704816"/>
          </a:xfrm>
        </p:spPr>
        <p:txBody>
          <a:bodyPr anchor="b"/>
          <a:lstStyle>
            <a:lvl1pPr algn="ctr">
              <a:defRPr sz="94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2210" y="8606536"/>
            <a:ext cx="10813256" cy="3956198"/>
          </a:xfrm>
        </p:spPr>
        <p:txBody>
          <a:bodyPr/>
          <a:lstStyle>
            <a:lvl1pPr marL="0" indent="0" algn="ctr">
              <a:buNone/>
              <a:defRPr sz="3784"/>
            </a:lvl1pPr>
            <a:lvl2pPr marL="720867" indent="0" algn="ctr">
              <a:buNone/>
              <a:defRPr sz="3153"/>
            </a:lvl2pPr>
            <a:lvl3pPr marL="1441734" indent="0" algn="ctr">
              <a:buNone/>
              <a:defRPr sz="2838"/>
            </a:lvl3pPr>
            <a:lvl4pPr marL="2162602" indent="0" algn="ctr">
              <a:buNone/>
              <a:defRPr sz="2523"/>
            </a:lvl4pPr>
            <a:lvl5pPr marL="2883469" indent="0" algn="ctr">
              <a:buNone/>
              <a:defRPr sz="2523"/>
            </a:lvl5pPr>
            <a:lvl6pPr marL="3604336" indent="0" algn="ctr">
              <a:buNone/>
              <a:defRPr sz="2523"/>
            </a:lvl6pPr>
            <a:lvl7pPr marL="4325203" indent="0" algn="ctr">
              <a:buNone/>
              <a:defRPr sz="2523"/>
            </a:lvl7pPr>
            <a:lvl8pPr marL="5046071" indent="0" algn="ctr">
              <a:buNone/>
              <a:defRPr sz="2523"/>
            </a:lvl8pPr>
            <a:lvl9pPr marL="5766938" indent="0" algn="ctr">
              <a:buNone/>
              <a:defRPr sz="252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53073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864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17650" y="872412"/>
            <a:ext cx="3108811" cy="1388652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1216" y="872412"/>
            <a:ext cx="9146213" cy="1388652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893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7584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707" y="4085169"/>
            <a:ext cx="12435245" cy="6816192"/>
          </a:xfrm>
        </p:spPr>
        <p:txBody>
          <a:bodyPr anchor="b"/>
          <a:lstStyle>
            <a:lvl1pPr>
              <a:defRPr sz="94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3707" y="10965845"/>
            <a:ext cx="12435245" cy="3584475"/>
          </a:xfrm>
        </p:spPr>
        <p:txBody>
          <a:bodyPr/>
          <a:lstStyle>
            <a:lvl1pPr marL="0" indent="0">
              <a:buNone/>
              <a:defRPr sz="3784">
                <a:solidFill>
                  <a:schemeClr val="tx1"/>
                </a:solidFill>
              </a:defRPr>
            </a:lvl1pPr>
            <a:lvl2pPr marL="720867" indent="0">
              <a:buNone/>
              <a:defRPr sz="3153">
                <a:solidFill>
                  <a:schemeClr val="tx1">
                    <a:tint val="75000"/>
                  </a:schemeClr>
                </a:solidFill>
              </a:defRPr>
            </a:lvl2pPr>
            <a:lvl3pPr marL="1441734" indent="0">
              <a:buNone/>
              <a:defRPr sz="2838">
                <a:solidFill>
                  <a:schemeClr val="tx1">
                    <a:tint val="75000"/>
                  </a:schemeClr>
                </a:solidFill>
              </a:defRPr>
            </a:lvl3pPr>
            <a:lvl4pPr marL="2162602" indent="0">
              <a:buNone/>
              <a:defRPr sz="2523">
                <a:solidFill>
                  <a:schemeClr val="tx1">
                    <a:tint val="75000"/>
                  </a:schemeClr>
                </a:solidFill>
              </a:defRPr>
            </a:lvl4pPr>
            <a:lvl5pPr marL="2883469" indent="0">
              <a:buNone/>
              <a:defRPr sz="2523">
                <a:solidFill>
                  <a:schemeClr val="tx1">
                    <a:tint val="75000"/>
                  </a:schemeClr>
                </a:solidFill>
              </a:defRPr>
            </a:lvl5pPr>
            <a:lvl6pPr marL="3604336" indent="0">
              <a:buNone/>
              <a:defRPr sz="2523">
                <a:solidFill>
                  <a:schemeClr val="tx1">
                    <a:tint val="75000"/>
                  </a:schemeClr>
                </a:solidFill>
              </a:defRPr>
            </a:lvl6pPr>
            <a:lvl7pPr marL="4325203" indent="0">
              <a:buNone/>
              <a:defRPr sz="2523">
                <a:solidFill>
                  <a:schemeClr val="tx1">
                    <a:tint val="75000"/>
                  </a:schemeClr>
                </a:solidFill>
              </a:defRPr>
            </a:lvl7pPr>
            <a:lvl8pPr marL="5046071" indent="0">
              <a:buNone/>
              <a:defRPr sz="2523">
                <a:solidFill>
                  <a:schemeClr val="tx1">
                    <a:tint val="75000"/>
                  </a:schemeClr>
                </a:solidFill>
              </a:defRPr>
            </a:lvl8pPr>
            <a:lvl9pPr marL="5766938" indent="0">
              <a:buNone/>
              <a:defRPr sz="25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99455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1215" y="4362060"/>
            <a:ext cx="6127512" cy="103968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8948" y="4362060"/>
            <a:ext cx="6127512" cy="103968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4992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093" y="872416"/>
            <a:ext cx="12435245" cy="316723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3095" y="4016890"/>
            <a:ext cx="6099351" cy="1968616"/>
          </a:xfrm>
        </p:spPr>
        <p:txBody>
          <a:bodyPr anchor="b"/>
          <a:lstStyle>
            <a:lvl1pPr marL="0" indent="0">
              <a:buNone/>
              <a:defRPr sz="3784" b="1"/>
            </a:lvl1pPr>
            <a:lvl2pPr marL="720867" indent="0">
              <a:buNone/>
              <a:defRPr sz="3153" b="1"/>
            </a:lvl2pPr>
            <a:lvl3pPr marL="1441734" indent="0">
              <a:buNone/>
              <a:defRPr sz="2838" b="1"/>
            </a:lvl3pPr>
            <a:lvl4pPr marL="2162602" indent="0">
              <a:buNone/>
              <a:defRPr sz="2523" b="1"/>
            </a:lvl4pPr>
            <a:lvl5pPr marL="2883469" indent="0">
              <a:buNone/>
              <a:defRPr sz="2523" b="1"/>
            </a:lvl5pPr>
            <a:lvl6pPr marL="3604336" indent="0">
              <a:buNone/>
              <a:defRPr sz="2523" b="1"/>
            </a:lvl6pPr>
            <a:lvl7pPr marL="4325203" indent="0">
              <a:buNone/>
              <a:defRPr sz="2523" b="1"/>
            </a:lvl7pPr>
            <a:lvl8pPr marL="5046071" indent="0">
              <a:buNone/>
              <a:defRPr sz="2523" b="1"/>
            </a:lvl8pPr>
            <a:lvl9pPr marL="5766938" indent="0">
              <a:buNone/>
              <a:defRPr sz="25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3095" y="5985506"/>
            <a:ext cx="6099351" cy="88037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8949" y="4016890"/>
            <a:ext cx="6129390" cy="1968616"/>
          </a:xfrm>
        </p:spPr>
        <p:txBody>
          <a:bodyPr anchor="b"/>
          <a:lstStyle>
            <a:lvl1pPr marL="0" indent="0">
              <a:buNone/>
              <a:defRPr sz="3784" b="1"/>
            </a:lvl1pPr>
            <a:lvl2pPr marL="720867" indent="0">
              <a:buNone/>
              <a:defRPr sz="3153" b="1"/>
            </a:lvl2pPr>
            <a:lvl3pPr marL="1441734" indent="0">
              <a:buNone/>
              <a:defRPr sz="2838" b="1"/>
            </a:lvl3pPr>
            <a:lvl4pPr marL="2162602" indent="0">
              <a:buNone/>
              <a:defRPr sz="2523" b="1"/>
            </a:lvl4pPr>
            <a:lvl5pPr marL="2883469" indent="0">
              <a:buNone/>
              <a:defRPr sz="2523" b="1"/>
            </a:lvl5pPr>
            <a:lvl6pPr marL="3604336" indent="0">
              <a:buNone/>
              <a:defRPr sz="2523" b="1"/>
            </a:lvl6pPr>
            <a:lvl7pPr marL="4325203" indent="0">
              <a:buNone/>
              <a:defRPr sz="2523" b="1"/>
            </a:lvl7pPr>
            <a:lvl8pPr marL="5046071" indent="0">
              <a:buNone/>
              <a:defRPr sz="2523" b="1"/>
            </a:lvl8pPr>
            <a:lvl9pPr marL="5766938" indent="0">
              <a:buNone/>
              <a:defRPr sz="25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8949" y="5985506"/>
            <a:ext cx="6129390" cy="880377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9468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884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5662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093" y="1092412"/>
            <a:ext cx="4650075" cy="3823441"/>
          </a:xfrm>
        </p:spPr>
        <p:txBody>
          <a:bodyPr anchor="b"/>
          <a:lstStyle>
            <a:lvl1pPr>
              <a:defRPr sz="50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9390" y="2359309"/>
            <a:ext cx="7298948" cy="11644805"/>
          </a:xfrm>
        </p:spPr>
        <p:txBody>
          <a:bodyPr/>
          <a:lstStyle>
            <a:lvl1pPr>
              <a:defRPr sz="5045"/>
            </a:lvl1pPr>
            <a:lvl2pPr>
              <a:defRPr sz="4415"/>
            </a:lvl2pPr>
            <a:lvl3pPr>
              <a:defRPr sz="3784"/>
            </a:lvl3pPr>
            <a:lvl4pPr>
              <a:defRPr sz="3153"/>
            </a:lvl4pPr>
            <a:lvl5pPr>
              <a:defRPr sz="3153"/>
            </a:lvl5pPr>
            <a:lvl6pPr>
              <a:defRPr sz="3153"/>
            </a:lvl6pPr>
            <a:lvl7pPr>
              <a:defRPr sz="3153"/>
            </a:lvl7pPr>
            <a:lvl8pPr>
              <a:defRPr sz="3153"/>
            </a:lvl8pPr>
            <a:lvl9pPr>
              <a:defRPr sz="315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3093" y="4915852"/>
            <a:ext cx="4650075" cy="9107225"/>
          </a:xfrm>
        </p:spPr>
        <p:txBody>
          <a:bodyPr/>
          <a:lstStyle>
            <a:lvl1pPr marL="0" indent="0">
              <a:buNone/>
              <a:defRPr sz="2523"/>
            </a:lvl1pPr>
            <a:lvl2pPr marL="720867" indent="0">
              <a:buNone/>
              <a:defRPr sz="2207"/>
            </a:lvl2pPr>
            <a:lvl3pPr marL="1441734" indent="0">
              <a:buNone/>
              <a:defRPr sz="1892"/>
            </a:lvl3pPr>
            <a:lvl4pPr marL="2162602" indent="0">
              <a:buNone/>
              <a:defRPr sz="1577"/>
            </a:lvl4pPr>
            <a:lvl5pPr marL="2883469" indent="0">
              <a:buNone/>
              <a:defRPr sz="1577"/>
            </a:lvl5pPr>
            <a:lvl6pPr marL="3604336" indent="0">
              <a:buNone/>
              <a:defRPr sz="1577"/>
            </a:lvl6pPr>
            <a:lvl7pPr marL="4325203" indent="0">
              <a:buNone/>
              <a:defRPr sz="1577"/>
            </a:lvl7pPr>
            <a:lvl8pPr marL="5046071" indent="0">
              <a:buNone/>
              <a:defRPr sz="1577"/>
            </a:lvl8pPr>
            <a:lvl9pPr marL="5766938" indent="0">
              <a:buNone/>
              <a:defRPr sz="15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211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093" y="1092412"/>
            <a:ext cx="4650075" cy="3823441"/>
          </a:xfrm>
        </p:spPr>
        <p:txBody>
          <a:bodyPr anchor="b"/>
          <a:lstStyle>
            <a:lvl1pPr>
              <a:defRPr sz="50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9390" y="2359309"/>
            <a:ext cx="7298948" cy="11644805"/>
          </a:xfrm>
        </p:spPr>
        <p:txBody>
          <a:bodyPr anchor="t"/>
          <a:lstStyle>
            <a:lvl1pPr marL="0" indent="0">
              <a:buNone/>
              <a:defRPr sz="5045"/>
            </a:lvl1pPr>
            <a:lvl2pPr marL="720867" indent="0">
              <a:buNone/>
              <a:defRPr sz="4415"/>
            </a:lvl2pPr>
            <a:lvl3pPr marL="1441734" indent="0">
              <a:buNone/>
              <a:defRPr sz="3784"/>
            </a:lvl3pPr>
            <a:lvl4pPr marL="2162602" indent="0">
              <a:buNone/>
              <a:defRPr sz="3153"/>
            </a:lvl4pPr>
            <a:lvl5pPr marL="2883469" indent="0">
              <a:buNone/>
              <a:defRPr sz="3153"/>
            </a:lvl5pPr>
            <a:lvl6pPr marL="3604336" indent="0">
              <a:buNone/>
              <a:defRPr sz="3153"/>
            </a:lvl6pPr>
            <a:lvl7pPr marL="4325203" indent="0">
              <a:buNone/>
              <a:defRPr sz="3153"/>
            </a:lvl7pPr>
            <a:lvl8pPr marL="5046071" indent="0">
              <a:buNone/>
              <a:defRPr sz="3153"/>
            </a:lvl8pPr>
            <a:lvl9pPr marL="5766938" indent="0">
              <a:buNone/>
              <a:defRPr sz="31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3093" y="4915852"/>
            <a:ext cx="4650075" cy="9107225"/>
          </a:xfrm>
        </p:spPr>
        <p:txBody>
          <a:bodyPr/>
          <a:lstStyle>
            <a:lvl1pPr marL="0" indent="0">
              <a:buNone/>
              <a:defRPr sz="2523"/>
            </a:lvl1pPr>
            <a:lvl2pPr marL="720867" indent="0">
              <a:buNone/>
              <a:defRPr sz="2207"/>
            </a:lvl2pPr>
            <a:lvl3pPr marL="1441734" indent="0">
              <a:buNone/>
              <a:defRPr sz="1892"/>
            </a:lvl3pPr>
            <a:lvl4pPr marL="2162602" indent="0">
              <a:buNone/>
              <a:defRPr sz="1577"/>
            </a:lvl4pPr>
            <a:lvl5pPr marL="2883469" indent="0">
              <a:buNone/>
              <a:defRPr sz="1577"/>
            </a:lvl5pPr>
            <a:lvl6pPr marL="3604336" indent="0">
              <a:buNone/>
              <a:defRPr sz="1577"/>
            </a:lvl6pPr>
            <a:lvl7pPr marL="4325203" indent="0">
              <a:buNone/>
              <a:defRPr sz="1577"/>
            </a:lvl7pPr>
            <a:lvl8pPr marL="5046071" indent="0">
              <a:buNone/>
              <a:defRPr sz="1577"/>
            </a:lvl8pPr>
            <a:lvl9pPr marL="5766938" indent="0">
              <a:buNone/>
              <a:defRPr sz="15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309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1215" y="872416"/>
            <a:ext cx="12435245" cy="3167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215" y="4362060"/>
            <a:ext cx="12435245" cy="10396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1215" y="15187560"/>
            <a:ext cx="3243977" cy="87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EF1F7-94CF-4E57-985E-188633CCA336}" type="datetimeFigureOut">
              <a:rPr lang="es-PE" smtClean="0"/>
              <a:t>5/12/2024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5855" y="15187560"/>
            <a:ext cx="4865965" cy="87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82483" y="15187560"/>
            <a:ext cx="3243977" cy="87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E4BA3-60E0-4DDA-B8D9-644BE31D1F8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16318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1441734" rtl="0" eaLnBrk="1" latinLnBrk="0" hangingPunct="1">
        <a:lnSpc>
          <a:spcPct val="90000"/>
        </a:lnSpc>
        <a:spcBef>
          <a:spcPct val="0"/>
        </a:spcBef>
        <a:buNone/>
        <a:defRPr sz="69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434" indent="-360434" algn="l" defTabSz="1441734" rtl="0" eaLnBrk="1" latinLnBrk="0" hangingPunct="1">
        <a:lnSpc>
          <a:spcPct val="90000"/>
        </a:lnSpc>
        <a:spcBef>
          <a:spcPts val="1577"/>
        </a:spcBef>
        <a:buFont typeface="Arial" panose="020B0604020202020204" pitchFamily="34" charset="0"/>
        <a:buChar char="•"/>
        <a:defRPr sz="4415" kern="1200">
          <a:solidFill>
            <a:schemeClr val="tx1"/>
          </a:solidFill>
          <a:latin typeface="+mn-lt"/>
          <a:ea typeface="+mn-ea"/>
          <a:cs typeface="+mn-cs"/>
        </a:defRPr>
      </a:lvl1pPr>
      <a:lvl2pPr marL="1081301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3784" kern="1200">
          <a:solidFill>
            <a:schemeClr val="tx1"/>
          </a:solidFill>
          <a:latin typeface="+mn-lt"/>
          <a:ea typeface="+mn-ea"/>
          <a:cs typeface="+mn-cs"/>
        </a:defRPr>
      </a:lvl2pPr>
      <a:lvl3pPr marL="1802168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3153" kern="1200">
          <a:solidFill>
            <a:schemeClr val="tx1"/>
          </a:solidFill>
          <a:latin typeface="+mn-lt"/>
          <a:ea typeface="+mn-ea"/>
          <a:cs typeface="+mn-cs"/>
        </a:defRPr>
      </a:lvl3pPr>
      <a:lvl4pPr marL="2523035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8" kern="1200">
          <a:solidFill>
            <a:schemeClr val="tx1"/>
          </a:solidFill>
          <a:latin typeface="+mn-lt"/>
          <a:ea typeface="+mn-ea"/>
          <a:cs typeface="+mn-cs"/>
        </a:defRPr>
      </a:lvl4pPr>
      <a:lvl5pPr marL="3243903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8" kern="1200">
          <a:solidFill>
            <a:schemeClr val="tx1"/>
          </a:solidFill>
          <a:latin typeface="+mn-lt"/>
          <a:ea typeface="+mn-ea"/>
          <a:cs typeface="+mn-cs"/>
        </a:defRPr>
      </a:lvl5pPr>
      <a:lvl6pPr marL="3964770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8" kern="1200">
          <a:solidFill>
            <a:schemeClr val="tx1"/>
          </a:solidFill>
          <a:latin typeface="+mn-lt"/>
          <a:ea typeface="+mn-ea"/>
          <a:cs typeface="+mn-cs"/>
        </a:defRPr>
      </a:lvl6pPr>
      <a:lvl7pPr marL="4685637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8" kern="1200">
          <a:solidFill>
            <a:schemeClr val="tx1"/>
          </a:solidFill>
          <a:latin typeface="+mn-lt"/>
          <a:ea typeface="+mn-ea"/>
          <a:cs typeface="+mn-cs"/>
        </a:defRPr>
      </a:lvl7pPr>
      <a:lvl8pPr marL="5406504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8" kern="1200">
          <a:solidFill>
            <a:schemeClr val="tx1"/>
          </a:solidFill>
          <a:latin typeface="+mn-lt"/>
          <a:ea typeface="+mn-ea"/>
          <a:cs typeface="+mn-cs"/>
        </a:defRPr>
      </a:lvl8pPr>
      <a:lvl9pPr marL="6127372" indent="-360434" algn="l" defTabSz="1441734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8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1pPr>
      <a:lvl2pPr marL="720867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2pPr>
      <a:lvl3pPr marL="1441734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3pPr>
      <a:lvl4pPr marL="2162602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4pPr>
      <a:lvl5pPr marL="2883469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5pPr>
      <a:lvl6pPr marL="3604336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6pPr>
      <a:lvl7pPr marL="4325203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7pPr>
      <a:lvl8pPr marL="5046071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8pPr>
      <a:lvl9pPr marL="5766938" algn="l" defTabSz="1441734" rtl="0" eaLnBrk="1" latinLnBrk="0" hangingPunct="1">
        <a:defRPr sz="28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eseducacion.pe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209483EE-D068-4027-84A5-F08C99A4FC0B}"/>
              </a:ext>
            </a:extLst>
          </p:cNvPr>
          <p:cNvSpPr/>
          <p:nvPr/>
        </p:nvSpPr>
        <p:spPr>
          <a:xfrm>
            <a:off x="-18317" y="-7246"/>
            <a:ext cx="14435992" cy="19439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1015" tIns="90508" rIns="181015" bIns="905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sz="7081" dirty="0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3EEF9614-96FB-26C3-82DB-75CA6091EB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6" y="243716"/>
            <a:ext cx="7864123" cy="57476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ECC82CE0-BF68-4228-8B11-2C3193D4E2AD}"/>
              </a:ext>
            </a:extLst>
          </p:cNvPr>
          <p:cNvSpPr txBox="1"/>
          <p:nvPr/>
        </p:nvSpPr>
        <p:spPr>
          <a:xfrm>
            <a:off x="463870" y="956487"/>
            <a:ext cx="8719118" cy="76944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PE" sz="4400" b="1" dirty="0">
                <a:solidFill>
                  <a:schemeClr val="bg1"/>
                </a:solidFill>
              </a:rPr>
              <a:t>BOLETÍN INFORMATIVO </a:t>
            </a:r>
            <a:r>
              <a:rPr lang="es-PE" sz="4400" b="1" dirty="0" err="1">
                <a:solidFill>
                  <a:schemeClr val="bg1"/>
                </a:solidFill>
              </a:rPr>
              <a:t>N°</a:t>
            </a:r>
            <a:r>
              <a:rPr lang="es-PE" sz="4400" b="1" dirty="0">
                <a:solidFill>
                  <a:schemeClr val="bg1"/>
                </a:solidFill>
              </a:rPr>
              <a:t> 001-2024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EB80681F-AB6D-4F33-9FF3-B834EB200288}"/>
              </a:ext>
            </a:extLst>
          </p:cNvPr>
          <p:cNvSpPr txBox="1"/>
          <p:nvPr/>
        </p:nvSpPr>
        <p:spPr>
          <a:xfrm>
            <a:off x="292792" y="13570965"/>
            <a:ext cx="13861121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b="1" i="1" dirty="0">
                <a:latin typeface="Calibri" panose="020F0502020204030204" pitchFamily="34" charset="0"/>
              </a:rPr>
              <a:t>Aléjate de las ventanas, repisas </a:t>
            </a:r>
            <a:r>
              <a:rPr lang="es-PE" sz="1900" i="1" dirty="0">
                <a:latin typeface="Calibri" panose="020F0502020204030204" pitchFamily="34" charset="0"/>
              </a:rPr>
              <a:t>o de cualquier artefacto u objeto que pueda rodar o caer en la vía de evacuación.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i="1" dirty="0">
                <a:latin typeface="Calibri" panose="020F0502020204030204" pitchFamily="34" charset="0"/>
              </a:rPr>
              <a:t>Si hay réplicas, mantén la calma y evacúa por las rutas identificadas hacia las zonas seguras.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b="1" i="1" dirty="0">
                <a:latin typeface="Calibri" panose="020F0502020204030204" pitchFamily="34" charset="0"/>
              </a:rPr>
              <a:t>Revisa y actualiza los insumos vencidos de tu mochila de emergencia.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i="1" dirty="0">
                <a:latin typeface="Calibri" panose="020F0502020204030204" pitchFamily="34" charset="0"/>
              </a:rPr>
              <a:t>Realiza, en la zona segura la contención emocional.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i="1" dirty="0">
                <a:latin typeface="Calibri" panose="020F0502020204030204" pitchFamily="34" charset="0"/>
              </a:rPr>
              <a:t>Si se activa la alerta de tsunami y estás en zona costera, aléjate de la playa y dirígete a zonas altas.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b="1" i="1" dirty="0">
                <a:latin typeface="Calibri" panose="020F0502020204030204" pitchFamily="34" charset="0"/>
              </a:rPr>
              <a:t>No enciendas fósforos, ni velas  </a:t>
            </a:r>
            <a:r>
              <a:rPr lang="es-PE" sz="1900" i="1" dirty="0">
                <a:latin typeface="Calibri" panose="020F0502020204030204" pitchFamily="34" charset="0"/>
              </a:rPr>
              <a:t>por las probables fugas de gas y otros generados por el sismo, utiliza linternas.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PE" sz="1900" i="1" dirty="0">
                <a:latin typeface="Calibri" panose="020F0502020204030204" pitchFamily="34" charset="0"/>
              </a:rPr>
              <a:t>Refuerza la comunicación con los niños y las niñas sobre las medidas de precaución en caso de réplicas.</a:t>
            </a:r>
          </a:p>
        </p:txBody>
      </p:sp>
      <p:sp>
        <p:nvSpPr>
          <p:cNvPr id="44" name="Cuadro de texto 17">
            <a:extLst>
              <a:ext uri="{FF2B5EF4-FFF2-40B4-BE49-F238E27FC236}">
                <a16:creationId xmlns:a16="http://schemas.microsoft.com/office/drawing/2014/main" id="{0CFE387F-D0F0-4181-909B-E15EDF0D4982}"/>
              </a:ext>
            </a:extLst>
          </p:cNvPr>
          <p:cNvSpPr txBox="1"/>
          <p:nvPr/>
        </p:nvSpPr>
        <p:spPr>
          <a:xfrm>
            <a:off x="0" y="11025091"/>
            <a:ext cx="14417674" cy="488806"/>
          </a:xfrm>
          <a:prstGeom prst="rect">
            <a:avLst/>
          </a:prstGeom>
          <a:solidFill>
            <a:schemeClr val="bg2">
              <a:lumMod val="2500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81015" tIns="90508" rIns="181015" bIns="9050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980"/>
              </a:spcAft>
            </a:pPr>
            <a:r>
              <a:rPr lang="es-PE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DRE/</a:t>
            </a:r>
            <a:r>
              <a:rPr lang="es-PE" b="1" dirty="0" err="1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GRE</a:t>
            </a:r>
            <a:r>
              <a:rPr lang="es-PE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Y UGEL</a:t>
            </a:r>
            <a:endParaRPr lang="es-PE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Cuadro de texto 17">
            <a:extLst>
              <a:ext uri="{FF2B5EF4-FFF2-40B4-BE49-F238E27FC236}">
                <a16:creationId xmlns:a16="http://schemas.microsoft.com/office/drawing/2014/main" id="{C2188530-BCEF-4CB9-88F5-D404A38C8323}"/>
              </a:ext>
            </a:extLst>
          </p:cNvPr>
          <p:cNvSpPr txBox="1"/>
          <p:nvPr/>
        </p:nvSpPr>
        <p:spPr>
          <a:xfrm>
            <a:off x="-18319" y="12953887"/>
            <a:ext cx="14443111" cy="503696"/>
          </a:xfrm>
          <a:prstGeom prst="rect">
            <a:avLst/>
          </a:prstGeom>
          <a:solidFill>
            <a:schemeClr val="bg2">
              <a:lumMod val="2500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81015" tIns="90508" rIns="181015" bIns="90508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15000"/>
              </a:lnSpc>
              <a:spcAft>
                <a:spcPts val="1980"/>
              </a:spcAft>
              <a:defRPr b="1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s-PE" dirty="0"/>
              <a:t>COMUNIDAD EDUCATIVA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A0C0C115-E585-4EE3-AD14-70FD6C893A20}"/>
              </a:ext>
            </a:extLst>
          </p:cNvPr>
          <p:cNvSpPr/>
          <p:nvPr/>
        </p:nvSpPr>
        <p:spPr>
          <a:xfrm>
            <a:off x="292792" y="11662975"/>
            <a:ext cx="1386112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1900" b="1" i="1" dirty="0">
                <a:latin typeface="Calibri" panose="020F0502020204030204" pitchFamily="34" charset="0"/>
              </a:rPr>
              <a:t>Difundir</a:t>
            </a:r>
            <a:r>
              <a:rPr lang="es-MX" sz="1900" i="1" dirty="0">
                <a:latin typeface="Calibri" panose="020F0502020204030204" pitchFamily="34" charset="0"/>
              </a:rPr>
              <a:t> el boletín a la comunidad educativa. 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1900" i="1" dirty="0">
                <a:latin typeface="Calibri" panose="020F0502020204030204" pitchFamily="34" charset="0"/>
              </a:rPr>
              <a:t>DRE/GRE monitorea y </a:t>
            </a:r>
            <a:r>
              <a:rPr lang="es-MX" sz="1900" b="1" i="1" dirty="0">
                <a:latin typeface="Calibri" panose="020F0502020204030204" pitchFamily="34" charset="0"/>
              </a:rPr>
              <a:t>brinda orientación a las UGEL </a:t>
            </a:r>
            <a:r>
              <a:rPr lang="es-MX" sz="1900" i="1" dirty="0">
                <a:latin typeface="Calibri" panose="020F0502020204030204" pitchFamily="34" charset="0"/>
              </a:rPr>
              <a:t>de su ámbito jurisdiccional en el desarrollo de acciones de respuesta. </a:t>
            </a:r>
          </a:p>
          <a:p>
            <a:pPr marL="339402" indent="-339402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1900" i="1" dirty="0">
                <a:latin typeface="Calibri" panose="020F0502020204030204" pitchFamily="34" charset="0"/>
              </a:rPr>
              <a:t>Remitir los reportes de situación ante el sismo y/o peligros asociados, de acuerdo con el esquema de articulación y coordinación de los EMSS y COES Educación .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5FAAC04-232B-DC1B-4671-0C6D7CA04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195060"/>
              </p:ext>
            </p:extLst>
          </p:nvPr>
        </p:nvGraphicFramePr>
        <p:xfrm>
          <a:off x="122559" y="8982403"/>
          <a:ext cx="14164863" cy="1356702"/>
        </p:xfrm>
        <a:graphic>
          <a:graphicData uri="http://schemas.openxmlformats.org/drawingml/2006/table">
            <a:tbl>
              <a:tblPr firstRow="1" bandRow="1">
                <a:tableStyleId>{2DC14AAC-1457-458C-8113-FBC9DF113296}</a:tableStyleId>
              </a:tblPr>
              <a:tblGrid>
                <a:gridCol w="1963898">
                  <a:extLst>
                    <a:ext uri="{9D8B030D-6E8A-4147-A177-3AD203B41FA5}">
                      <a16:colId xmlns:a16="http://schemas.microsoft.com/office/drawing/2014/main" val="330299729"/>
                    </a:ext>
                  </a:extLst>
                </a:gridCol>
                <a:gridCol w="1418297">
                  <a:extLst>
                    <a:ext uri="{9D8B030D-6E8A-4147-A177-3AD203B41FA5}">
                      <a16:colId xmlns:a16="http://schemas.microsoft.com/office/drawing/2014/main" val="4191098265"/>
                    </a:ext>
                  </a:extLst>
                </a:gridCol>
                <a:gridCol w="1173823">
                  <a:extLst>
                    <a:ext uri="{9D8B030D-6E8A-4147-A177-3AD203B41FA5}">
                      <a16:colId xmlns:a16="http://schemas.microsoft.com/office/drawing/2014/main" val="2634537273"/>
                    </a:ext>
                  </a:extLst>
                </a:gridCol>
                <a:gridCol w="1151251">
                  <a:extLst>
                    <a:ext uri="{9D8B030D-6E8A-4147-A177-3AD203B41FA5}">
                      <a16:colId xmlns:a16="http://schemas.microsoft.com/office/drawing/2014/main" val="2952541747"/>
                    </a:ext>
                  </a:extLst>
                </a:gridCol>
                <a:gridCol w="1376985">
                  <a:extLst>
                    <a:ext uri="{9D8B030D-6E8A-4147-A177-3AD203B41FA5}">
                      <a16:colId xmlns:a16="http://schemas.microsoft.com/office/drawing/2014/main" val="331894462"/>
                    </a:ext>
                  </a:extLst>
                </a:gridCol>
                <a:gridCol w="1106101">
                  <a:extLst>
                    <a:ext uri="{9D8B030D-6E8A-4147-A177-3AD203B41FA5}">
                      <a16:colId xmlns:a16="http://schemas.microsoft.com/office/drawing/2014/main" val="2005693918"/>
                    </a:ext>
                  </a:extLst>
                </a:gridCol>
                <a:gridCol w="1354413">
                  <a:extLst>
                    <a:ext uri="{9D8B030D-6E8A-4147-A177-3AD203B41FA5}">
                      <a16:colId xmlns:a16="http://schemas.microsoft.com/office/drawing/2014/main" val="3388315594"/>
                    </a:ext>
                  </a:extLst>
                </a:gridCol>
                <a:gridCol w="1926266">
                  <a:extLst>
                    <a:ext uri="{9D8B030D-6E8A-4147-A177-3AD203B41FA5}">
                      <a16:colId xmlns:a16="http://schemas.microsoft.com/office/drawing/2014/main" val="160335665"/>
                    </a:ext>
                  </a:extLst>
                </a:gridCol>
                <a:gridCol w="1232425">
                  <a:extLst>
                    <a:ext uri="{9D8B030D-6E8A-4147-A177-3AD203B41FA5}">
                      <a16:colId xmlns:a16="http://schemas.microsoft.com/office/drawing/2014/main" val="4106023015"/>
                    </a:ext>
                  </a:extLst>
                </a:gridCol>
                <a:gridCol w="1461404">
                  <a:extLst>
                    <a:ext uri="{9D8B030D-6E8A-4147-A177-3AD203B41FA5}">
                      <a16:colId xmlns:a16="http://schemas.microsoft.com/office/drawing/2014/main" val="4043402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PE" sz="1400" b="1" dirty="0">
                          <a:solidFill>
                            <a:schemeClr val="tx1"/>
                          </a:solidFill>
                        </a:rPr>
                        <a:t>INTENSIDAD</a:t>
                      </a:r>
                      <a:endParaRPr lang="es-PE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II-III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5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F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VI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E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VII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VIII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8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010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01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147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PE" sz="1200" b="1" dirty="0">
                          <a:solidFill>
                            <a:schemeClr val="tx1"/>
                          </a:solidFill>
                        </a:rPr>
                        <a:t>MOVIMIENTO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No sentido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Débil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Ligero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Moderado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Fuertes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Muy fuerte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Severo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Violento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Extremo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592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PE" sz="1200" b="1" dirty="0">
                          <a:solidFill>
                            <a:schemeClr val="tx1"/>
                          </a:solidFill>
                        </a:rPr>
                        <a:t>DAÑOS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Ninguno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Ninguno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Ninguno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Muy Ligero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Ligero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Moderado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Moderado /Fuerte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Fuerte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000" b="0" dirty="0">
                          <a:solidFill>
                            <a:schemeClr val="tx1"/>
                          </a:solidFill>
                        </a:rPr>
                        <a:t>Muy Fuerte</a:t>
                      </a:r>
                    </a:p>
                  </a:txBody>
                  <a:tcPr marL="249037" marR="249037" marT="124517" marB="124517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881963"/>
                  </a:ext>
                </a:extLst>
              </a:tr>
            </a:tbl>
          </a:graphicData>
        </a:graphic>
      </p:graphicFrame>
      <p:sp>
        <p:nvSpPr>
          <p:cNvPr id="25" name="CuadroTexto 24">
            <a:extLst>
              <a:ext uri="{FF2B5EF4-FFF2-40B4-BE49-F238E27FC236}">
                <a16:creationId xmlns:a16="http://schemas.microsoft.com/office/drawing/2014/main" id="{09AFCFD0-B452-CD2C-F9E0-5D3ADAF67B2E}"/>
              </a:ext>
            </a:extLst>
          </p:cNvPr>
          <p:cNvSpPr txBox="1"/>
          <p:nvPr/>
        </p:nvSpPr>
        <p:spPr>
          <a:xfrm>
            <a:off x="-18319" y="1966662"/>
            <a:ext cx="14435993" cy="542328"/>
          </a:xfrm>
          <a:prstGeom prst="rect">
            <a:avLst/>
          </a:prstGeom>
          <a:solidFill>
            <a:srgbClr val="13B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7421" tIns="38710" rIns="77421" bIns="3871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lnSpc>
                <a:spcPct val="115000"/>
              </a:lnSpc>
              <a:spcAft>
                <a:spcPts val="847"/>
              </a:spcAft>
              <a:defRPr sz="1600" b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MX" sz="2800" dirty="0"/>
              <a:t>IDENTIFICACIÓN DE LOCALES EDUCATIVOS CERCANOS </a:t>
            </a:r>
            <a:r>
              <a:rPr lang="es-MX" sz="2800"/>
              <a:t>AL EPICENTRO </a:t>
            </a:r>
            <a:r>
              <a:rPr lang="es-MX" sz="2800" dirty="0"/>
              <a:t>DEL SISMO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F03F3C96-1131-4410-B684-F44925B3EC13}"/>
              </a:ext>
            </a:extLst>
          </p:cNvPr>
          <p:cNvSpPr txBox="1"/>
          <p:nvPr/>
        </p:nvSpPr>
        <p:spPr>
          <a:xfrm>
            <a:off x="-11200" y="8417211"/>
            <a:ext cx="14435993" cy="495300"/>
          </a:xfrm>
          <a:prstGeom prst="rect">
            <a:avLst/>
          </a:prstGeom>
          <a:solidFill>
            <a:srgbClr val="0C38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7421" tIns="38710" rIns="77421" bIns="3871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lnSpc>
                <a:spcPct val="115000"/>
              </a:lnSpc>
              <a:spcAft>
                <a:spcPts val="847"/>
              </a:spcAft>
              <a:defRPr sz="1600" b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MX" sz="2400" dirty="0"/>
              <a:t>NO GENERA TSUNAMI EN LITORAL PERUANO</a:t>
            </a:r>
            <a:endParaRPr lang="es-PE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A1FAA4D-2C08-47C4-A418-88214560D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261" y="15945535"/>
            <a:ext cx="1173362" cy="36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E0F096F-C534-4984-97DE-B1D6E67584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623" y="15941827"/>
            <a:ext cx="1185376" cy="36585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B79BE98-4F0B-4CA4-BEF1-45B87BC6E7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2871" y="8507840"/>
            <a:ext cx="410529" cy="377243"/>
          </a:xfrm>
          <a:prstGeom prst="rect">
            <a:avLst/>
          </a:prstGeom>
        </p:spPr>
      </p:pic>
      <p:sp>
        <p:nvSpPr>
          <p:cNvPr id="26" name="CuadroTexto 25">
            <a:hlinkClick r:id="rId6"/>
            <a:extLst>
              <a:ext uri="{FF2B5EF4-FFF2-40B4-BE49-F238E27FC236}">
                <a16:creationId xmlns:a16="http://schemas.microsoft.com/office/drawing/2014/main" id="{CD506B9E-513E-48CD-AAA7-4DE0D4DA0A30}"/>
              </a:ext>
            </a:extLst>
          </p:cNvPr>
          <p:cNvSpPr txBox="1"/>
          <p:nvPr/>
        </p:nvSpPr>
        <p:spPr>
          <a:xfrm>
            <a:off x="52300" y="15907574"/>
            <a:ext cx="2914901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PE" sz="2000" b="1" dirty="0"/>
              <a:t>https://coeseducacion.pe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A973F59-F615-48FB-BFDA-75B231912871}"/>
              </a:ext>
            </a:extLst>
          </p:cNvPr>
          <p:cNvSpPr txBox="1"/>
          <p:nvPr/>
        </p:nvSpPr>
        <p:spPr>
          <a:xfrm>
            <a:off x="-11987" y="10437263"/>
            <a:ext cx="14435993" cy="495300"/>
          </a:xfrm>
          <a:prstGeom prst="rect">
            <a:avLst/>
          </a:prstGeom>
          <a:solidFill>
            <a:srgbClr val="A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7421" tIns="38710" rIns="77421" bIns="3871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lnSpc>
                <a:spcPct val="115000"/>
              </a:lnSpc>
              <a:spcAft>
                <a:spcPts val="847"/>
              </a:spcAft>
              <a:defRPr sz="1600" b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MX" sz="2400" dirty="0"/>
              <a:t>RECOMENDACIONES</a:t>
            </a:r>
            <a:endParaRPr lang="es-PE" sz="2400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0A60BC9-644D-4413-80F6-1E82B0732F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18" y="10517505"/>
            <a:ext cx="417682" cy="35535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57E562C3-A33B-4F00-A4E4-CA38A73AA4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81" y="2562224"/>
            <a:ext cx="14410593" cy="578257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EB0943A-9446-4716-9EF8-0630FA8F3F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602817" y="100579"/>
            <a:ext cx="1517513" cy="175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881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D36D11304134F439930D9AD03CC3D7F" ma:contentTypeVersion="14" ma:contentTypeDescription="Crear nuevo documento." ma:contentTypeScope="" ma:versionID="fe859d6413085177d041270fe5825c49">
  <xsd:schema xmlns:xsd="http://www.w3.org/2001/XMLSchema" xmlns:xs="http://www.w3.org/2001/XMLSchema" xmlns:p="http://schemas.microsoft.com/office/2006/metadata/properties" xmlns:ns3="1e6357f8-73ca-490c-b402-fbef9c5dfd9c" xmlns:ns4="d68a0bc7-1b50-4e3b-aeb6-962c70860042" targetNamespace="http://schemas.microsoft.com/office/2006/metadata/properties" ma:root="true" ma:fieldsID="598dcd5b2695edc262fc691e4f856a17" ns3:_="" ns4:_="">
    <xsd:import namespace="1e6357f8-73ca-490c-b402-fbef9c5dfd9c"/>
    <xsd:import namespace="d68a0bc7-1b50-4e3b-aeb6-962c7086004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6357f8-73ca-490c-b402-fbef9c5dfd9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a0bc7-1b50-4e3b-aeb6-962c70860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AD8B5F-6734-4D75-8718-05C167E2E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6357f8-73ca-490c-b402-fbef9c5dfd9c"/>
    <ds:schemaRef ds:uri="d68a0bc7-1b50-4e3b-aeb6-962c70860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D15156-FF0D-4C51-93CE-8E94C43A10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2F0042-22DA-4B61-A43B-7B15372132CE}">
  <ds:schemaRefs>
    <ds:schemaRef ds:uri="http://schemas.microsoft.com/office/2006/documentManagement/types"/>
    <ds:schemaRef ds:uri="http://schemas.microsoft.com/office/infopath/2007/PartnerControls"/>
    <ds:schemaRef ds:uri="1e6357f8-73ca-490c-b402-fbef9c5dfd9c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d68a0bc7-1b50-4e3b-aeb6-962c7086004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36526</TotalTime>
  <Words>256</Words>
  <Application>Microsoft Office PowerPoint</Application>
  <PresentationFormat>Personalizado</PresentationFormat>
  <Paragraphs>47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ODENAGED 8</dc:creator>
  <cp:lastModifiedBy>coeseducacion</cp:lastModifiedBy>
  <cp:revision>2337</cp:revision>
  <dcterms:modified xsi:type="dcterms:W3CDTF">2024-12-05T19:15:05Z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0x0101008D36D11304134F439930D9AD03CC3D7F</vt:lpwstr>
  </property>
</Properties>
</file>